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84" r:id="rId2"/>
    <p:sldId id="52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93"/>
    <a:srgbClr val="ED11AE"/>
    <a:srgbClr val="DB23C1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257" y="-152400"/>
            <a:ext cx="9129486" cy="7010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72206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642918"/>
            <a:ext cx="9144000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Diabetes Prioritized Molecules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Top Five Molecule Analysis For US Market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" descr="C:\Users\Andleeb\Downloads\149493.jpg"/>
          <p:cNvPicPr>
            <a:picLocks noChangeAspect="1" noChangeArrowheads="1"/>
          </p:cNvPicPr>
          <p:nvPr/>
        </p:nvPicPr>
        <p:blipFill>
          <a:blip r:embed="rId2" cstate="print">
            <a:lum bright="73000"/>
          </a:blip>
          <a:srcRect/>
          <a:stretch>
            <a:fillRect/>
          </a:stretch>
        </p:blipFill>
        <p:spPr bwMode="auto">
          <a:xfrm>
            <a:off x="-30810" y="857232"/>
            <a:ext cx="9174842" cy="6000768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USA Top Diabetes Product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1331KT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13.5M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81%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434</a:t>
            </a:r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200.4M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318%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3499514" y="3273532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590954" y="3384552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42.7MT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322890" y="3273532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406710" y="3384552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7.3M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138647" y="3273532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214847" y="3384552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14%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547789" y="4396952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639229" y="4507972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7.2</a:t>
            </a:r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371165" y="4396952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454985" y="4507972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1.7M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186922" y="4396952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263122" y="4507972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150%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574683" y="5495416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666123" y="5606436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83.2MT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398059" y="5495416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5481879" y="5606436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3.12M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213816" y="5495416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7290016" y="5606436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43%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214282" y="1000108"/>
            <a:ext cx="2928958" cy="10001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USA METFORMIN MARKET</a:t>
            </a:r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203836" y="2143116"/>
            <a:ext cx="2939404" cy="10001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USA GLIPIZIDE MARKET</a:t>
            </a: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168970" y="3286124"/>
            <a:ext cx="3000364" cy="10001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USA METFORMIN HCL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&amp;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PIOGLITAZONE MARKET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168970" y="4429132"/>
            <a:ext cx="3045708" cy="9810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USA METFORMIN HCL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&amp;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GLIPIZIDE MARKET</a:t>
            </a: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142844" y="5519774"/>
            <a:ext cx="3143272" cy="9810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USA METFORMIN HCL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&amp;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GLIBENCLAMIDE MARKET</a:t>
            </a:r>
          </a:p>
        </p:txBody>
      </p:sp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10495</TotalTime>
  <Words>143</Words>
  <Application>Microsoft Office PowerPoint</Application>
  <PresentationFormat>On-screen Show (4:3)</PresentationFormat>
  <Paragraphs>76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758</cp:revision>
  <dcterms:created xsi:type="dcterms:W3CDTF">2020-02-21T04:59:25Z</dcterms:created>
  <dcterms:modified xsi:type="dcterms:W3CDTF">2022-02-11T05:08:14Z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